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BAF15-E5EE-4F09-AE68-5F2FC3D9D2C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064-31BF-41C3-B7B5-9C96E6DAD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07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BAF15-E5EE-4F09-AE68-5F2FC3D9D2C4}" type="datetimeFigureOut">
              <a:rPr lang="en-US" smtClean="0"/>
              <a:t>3/2/2021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C064-31BF-41C3-B7B5-9C96E6DAD0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362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3759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061033"/>
      </p:ext>
    </p:extLst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62098"/>
      </p:ext>
    </p:extLst>
  </p:cSld>
  <p:clrMapOvr>
    <a:masterClrMapping/>
  </p:clrMapOvr>
  <p:transition spd="slow">
    <p:comb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b="1" smtClean="0">
                <a:solidFill>
                  <a:srgbClr val="262673"/>
                </a:solidFill>
                <a:latin typeface="Times New Roman" panose="02020603050405020304" pitchFamily="18" charset="0"/>
              </a:rPr>
              <a:t>PHÂN LOẠI</a:t>
            </a:r>
            <a:endParaRPr lang="en-US" altLang="en-US" sz="3200" b="1" smtClean="0">
              <a:solidFill>
                <a:srgbClr val="262673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77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36998"/>
      </p:ext>
    </p:extLst>
  </p:cSld>
  <p:clrMapOvr>
    <a:masterClrMapping/>
  </p:clrMapOvr>
  <p:transition spd="slow">
    <p:comb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68513"/>
      </p:ext>
    </p:extLst>
  </p:cSld>
  <p:clrMapOvr>
    <a:masterClrMapping/>
  </p:clrMapOvr>
  <p:transition spd="slow">
    <p:comb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8770"/>
      </p:ext>
    </p:extLst>
  </p:cSld>
  <p:clrMapOvr>
    <a:masterClrMapping/>
  </p:clrMapOvr>
  <p:transition spd="slow">
    <p:comb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406108"/>
      </p:ext>
    </p:extLst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353756"/>
      </p:ext>
    </p:extLst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4907"/>
      </p:ext>
    </p:extLst>
  </p:cSld>
  <p:clrMapOvr>
    <a:masterClrMapping/>
  </p:clrMapOvr>
  <p:transition spd="slow">
    <p:comb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0155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039118"/>
      </p:ext>
    </p:extLst>
  </p:cSld>
  <p:clrMapOvr>
    <a:masterClrMapping/>
  </p:clrMapOvr>
  <p:transition spd="slow">
    <p:comb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6554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463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4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0793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1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spcBef>
                <a:spcPct val="30000"/>
              </a:spcBef>
            </a:pPr>
            <a:r>
              <a:rPr lang="en-US" altLang="en-US" sz="2700" b="1" smtClean="0">
                <a:solidFill>
                  <a:srgbClr val="262673"/>
                </a:solidFill>
              </a:rPr>
              <a:t>1.2.4. Lượng giá trị hàng hóa và các nhân tố ảnh hưởng đến lượng giá trị hàng hóa.</a:t>
            </a:r>
            <a:br>
              <a:rPr lang="en-US" altLang="en-US" sz="2700" b="1" smtClean="0">
                <a:solidFill>
                  <a:srgbClr val="262673"/>
                </a:solidFill>
              </a:rPr>
            </a:br>
            <a:r>
              <a:rPr lang="en-US" altLang="en-US" sz="2700" b="1" smtClean="0">
                <a:solidFill>
                  <a:srgbClr val="262673"/>
                </a:solidFill>
              </a:rPr>
              <a:t> </a:t>
            </a:r>
            <a:endParaRPr lang="en-US" altLang="en-US" sz="2700" b="1" smtClean="0">
              <a:solidFill>
                <a:srgbClr val="262673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030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72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670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Low" eaLnBrk="1" hangingPunct="1">
              <a:spcBef>
                <a:spcPct val="30000"/>
              </a:spcBef>
              <a:defRPr/>
            </a:pP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-</a:t>
            </a:r>
            <a:r>
              <a:rPr lang="en-US" altLang="en-US" sz="2700" smtClean="0">
                <a:solidFill>
                  <a:schemeClr val="accent2">
                    <a:lumMod val="75000"/>
                  </a:schemeClr>
                </a:solidFill>
              </a:rPr>
              <a:t> TG LĐ cá biệt quyết định giá trị cá biệt của HH, nhưng trao đổi trên thị trường phải theo giá trị thị trường (giá trị XH) =&gt; nó được quyết định bởi TG LĐ XHCT.</a:t>
            </a:r>
            <a:endParaRPr lang="en-US" altLang="en-US" sz="27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3752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718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6461"/>
      </p:ext>
    </p:extLst>
  </p:cSld>
  <p:clrMapOvr>
    <a:masterClrMapping/>
  </p:clrMapOvr>
  <p:transition spd="slow">
    <p:comb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83484"/>
      </p:ext>
    </p:extLst>
  </p:cSld>
  <p:clrMapOvr>
    <a:masterClrMapping/>
  </p:clrMapOvr>
  <p:transition spd="slow">
    <p:comb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998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spcBef>
                <a:spcPct val="25000"/>
              </a:spcBef>
            </a:pPr>
            <a:r>
              <a:rPr lang="en-US" altLang="en-US" sz="2700" b="1" smtClean="0">
                <a:solidFill>
                  <a:srgbClr val="262673"/>
                </a:solidFill>
              </a:rPr>
              <a:t>1.2.4.2. Các nhân tố ảnh hưởng đến lượng giá trị hàng hóa</a:t>
            </a:r>
            <a:br>
              <a:rPr lang="en-US" altLang="en-US" sz="2700" b="1" smtClean="0">
                <a:solidFill>
                  <a:srgbClr val="262673"/>
                </a:solidFill>
              </a:rPr>
            </a:br>
            <a:r>
              <a:rPr lang="en-US" altLang="en-US" sz="2700" b="1" smtClean="0">
                <a:solidFill>
                  <a:srgbClr val="262673"/>
                </a:solidFill>
              </a:rPr>
              <a:t/>
            </a:r>
            <a:br>
              <a:rPr lang="en-US" altLang="en-US" sz="2700" b="1" smtClean="0">
                <a:solidFill>
                  <a:srgbClr val="262673"/>
                </a:solidFill>
              </a:rPr>
            </a:br>
            <a:endParaRPr lang="en-US" altLang="en-US" sz="2700" b="1" smtClean="0">
              <a:solidFill>
                <a:srgbClr val="262673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0816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spcBef>
                <a:spcPct val="30000"/>
              </a:spcBef>
              <a:defRPr/>
            </a:pP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  =&gt; Tăng NSLĐ ?</a:t>
            </a:r>
            <a:endParaRPr lang="en-US" altLang="en-US" sz="27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9008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smtClean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Các nhân tố chủ yếu ảnh hưởng đến NSLĐ?</a:t>
            </a:r>
            <a:endParaRPr lang="en-US" sz="1800" b="1" dirty="0">
              <a:solidFill>
                <a:schemeClr val="accent2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24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      Cường độ LĐ</a:t>
            </a:r>
            <a:r>
              <a:rPr lang="en-US" altLang="en-US" sz="270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en-US" altLang="en-US" sz="27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0745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65745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83665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89860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0433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051497"/>
      </p:ext>
    </p:extLst>
  </p:cSld>
  <p:clrMapOvr>
    <a:masterClrMapping/>
  </p:clrMapOvr>
  <p:transition spd="slow">
    <p:comb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76460"/>
      </p:ext>
    </p:extLst>
  </p:cSld>
  <p:clrMapOvr>
    <a:masterClrMapping/>
  </p:clrMapOvr>
  <p:transition>
    <p:spli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27430"/>
      </p:ext>
    </p:extLst>
  </p:cSld>
  <p:clrMapOvr>
    <a:masterClrMapping/>
  </p:clrMapOvr>
  <p:transition>
    <p:spli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832328"/>
      </p:ext>
    </p:extLst>
  </p:cSld>
  <p:clrMapOvr>
    <a:masterClrMapping/>
  </p:clrMapOvr>
  <p:transition>
    <p:spli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en-US" sz="270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1817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en-US" sz="2700" smtClean="0">
                <a:solidFill>
                  <a:schemeClr val="accent2">
                    <a:lumMod val="75000"/>
                  </a:schemeClr>
                </a:solidFill>
              </a:rPr>
              <a:t>- Trong trao đổi, quy đổi mọi LĐ phức tạp thành LĐ giản đơn, trung bình</a:t>
            </a:r>
            <a:endParaRPr lang="en-US" altLang="en-US" sz="27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585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22347"/>
      </p:ext>
    </p:extLst>
  </p:cSld>
  <p:clrMapOvr>
    <a:masterClrMapping/>
  </p:clrMapOvr>
  <p:transition spd="slow">
    <p:comb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78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630248"/>
      </p:ext>
    </p:extLst>
  </p:cSld>
  <p:clrMapOvr>
    <a:masterClrMapping/>
  </p:clrMapOvr>
  <p:transition spd="slow">
    <p:comb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70926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96572"/>
      </p:ext>
    </p:extLst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92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30799"/>
      </p:ext>
    </p:extLst>
  </p:cSld>
  <p:clrMapOvr>
    <a:masterClrMapping/>
  </p:clrMapOvr>
  <p:transition spd="slow">
    <p:comb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6965"/>
      </p:ext>
    </p:extLst>
  </p:cSld>
  <p:clrMapOvr>
    <a:masterClrMapping/>
  </p:clrMapOvr>
  <p:transition spd="slow">
    <p:comb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6441"/>
      </p:ext>
    </p:extLst>
  </p:cSld>
  <p:clrMapOvr>
    <a:masterClrMapping/>
  </p:clrMapOvr>
  <p:transition spd="slow">
    <p:comb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078950"/>
      </p:ext>
    </p:extLst>
  </p:cSld>
  <p:clrMapOvr>
    <a:masterClrMapping/>
  </p:clrMapOvr>
  <p:transition spd="slow">
    <p:comb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79329"/>
      </p:ext>
    </p:extLst>
  </p:cSld>
  <p:clrMapOvr>
    <a:masterClrMapping/>
  </p:clrMapOvr>
  <p:transition spd="slow">
    <p:comb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971950"/>
      </p:ext>
    </p:extLst>
  </p:cSld>
  <p:clrMapOvr>
    <a:masterClrMapping/>
  </p:clrMapOvr>
  <p:transition spd="slow">
    <p:comb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4949"/>
      </p:ext>
    </p:extLst>
  </p:cSld>
  <p:clrMapOvr>
    <a:masterClrMapping/>
  </p:clrMapOvr>
  <p:transition spd="slow">
    <p:comb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22949"/>
      </p:ext>
    </p:extLst>
  </p:cSld>
  <p:clrMapOvr>
    <a:masterClrMapping/>
  </p:clrMapOvr>
  <p:transition spd="slow">
    <p:comb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04492"/>
      </p:ext>
    </p:extLst>
  </p:cSld>
  <p:clrMapOvr>
    <a:masterClrMapping/>
  </p:clrMapOvr>
  <p:transition spd="slow">
    <p:comb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78570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592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95321"/>
      </p:ext>
    </p:extLst>
  </p:cSld>
  <p:clrMapOvr>
    <a:masterClrMapping/>
  </p:clrMapOvr>
  <p:transition spd="slow">
    <p:comb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71677"/>
      </p:ext>
    </p:extLst>
  </p:cSld>
  <p:clrMapOvr>
    <a:masterClrMapping/>
  </p:clrMapOvr>
  <p:transition spd="slow">
    <p:comb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1101"/>
      </p:ext>
    </p:extLst>
  </p:cSld>
  <p:clrMapOvr>
    <a:masterClrMapping/>
  </p:clrMapOvr>
  <p:transition spd="slow">
    <p:comb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48382"/>
      </p:ext>
    </p:extLst>
  </p:cSld>
  <p:clrMapOvr>
    <a:masterClrMapping/>
  </p:clrMapOvr>
  <p:transition spd="slow">
    <p:comb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128238"/>
      </p:ext>
    </p:extLst>
  </p:cSld>
  <p:clrMapOvr>
    <a:masterClrMapping/>
  </p:clrMapOvr>
  <p:transition spd="slow">
    <p:comb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99773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8611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1403"/>
      </p:ext>
    </p:extLst>
  </p:cSld>
  <p:clrMapOvr>
    <a:masterClrMapping/>
  </p:clrMapOvr>
  <p:transition spd="slow">
    <p:comb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437200"/>
      </p:ext>
    </p:extLst>
  </p:cSld>
  <p:clrMapOvr>
    <a:masterClrMapping/>
  </p:clrMapOvr>
  <p:transition spd="slow">
    <p:comb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17113"/>
      </p:ext>
    </p:extLst>
  </p:cSld>
  <p:clrMapOvr>
    <a:masterClrMapping/>
  </p:clrMapOvr>
  <p:transition spd="slow">
    <p:comb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9278"/>
      </p:ext>
    </p:extLst>
  </p:cSld>
  <p:clrMapOvr>
    <a:masterClrMapping/>
  </p:clrMapOvr>
  <p:transition spd="slow">
    <p:comb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94993"/>
      </p:ext>
    </p:extLst>
  </p:cSld>
  <p:clrMapOvr>
    <a:masterClrMapping/>
  </p:clrMapOvr>
  <p:transition spd="slow">
    <p:comb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0816"/>
      </p:ext>
    </p:extLst>
  </p:cSld>
  <p:clrMapOvr>
    <a:masterClrMapping/>
  </p:clrMapOvr>
  <p:transition spd="slow">
    <p:comb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159902"/>
      </p:ext>
    </p:extLst>
  </p:cSld>
  <p:clrMapOvr>
    <a:masterClrMapping/>
  </p:clrMapOvr>
  <p:transition spd="slow">
    <p:comb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484"/>
      </p:ext>
    </p:extLst>
  </p:cSld>
  <p:clrMapOvr>
    <a:masterClrMapping/>
  </p:clrMapOvr>
  <p:transition spd="slow">
    <p:comb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41847"/>
      </p:ext>
    </p:extLst>
  </p:cSld>
  <p:clrMapOvr>
    <a:masterClrMapping/>
  </p:clrMapOvr>
  <p:transition spd="slow">
    <p:comb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87599"/>
      </p:ext>
    </p:extLst>
  </p:cSld>
  <p:clrMapOvr>
    <a:masterClrMapping/>
  </p:clrMapOvr>
  <p:transition spd="slow">
    <p:comb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5519"/>
      </p:ext>
    </p:extLst>
  </p:cSld>
  <p:clrMapOvr>
    <a:masterClrMapping/>
  </p:clrMapOvr>
  <p:transition spd="slow">
    <p:comb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88742"/>
      </p:ext>
    </p:extLst>
  </p:cSld>
  <p:clrMapOvr>
    <a:masterClrMapping/>
  </p:clrMapOvr>
  <p:transition spd="slow">
    <p:comb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861711"/>
      </p:ext>
    </p:extLst>
  </p:cSld>
  <p:clrMapOvr>
    <a:masterClrMapping/>
  </p:clrMapOvr>
  <p:transition spd="slow">
    <p:comb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4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On-screen Show (4:3)</PresentationFormat>
  <Paragraphs>9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LOẠI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1.2.4. Lượng giá trị hàng hóa và các nhân tố ảnh hưởng đến lượng giá trị hàng hóa.  </vt:lpstr>
      <vt:lpstr>PowerPoint Presentation</vt:lpstr>
      <vt:lpstr>PowerPoint Presentation</vt:lpstr>
      <vt:lpstr>- TG LĐ cá biệt quyết định giá trị cá biệt của HH, nhưng trao đổi trên thị trường phải theo giá trị thị trường (giá trị XH) =&gt; nó được quyết định bởi TG LĐ XHCT.</vt:lpstr>
      <vt:lpstr>PowerPoint Presentation</vt:lpstr>
      <vt:lpstr>PowerPoint Presentation</vt:lpstr>
      <vt:lpstr>PowerPoint Presentation</vt:lpstr>
      <vt:lpstr>1.2.4.2. Các nhân tố ảnh hưởng đến lượng giá trị hàng hóa  </vt:lpstr>
      <vt:lpstr>  =&gt; Tăng NSLĐ ?</vt:lpstr>
      <vt:lpstr>Các nhân tố chủ yếu ảnh hưởng đến NSLĐ?</vt:lpstr>
      <vt:lpstr>      Cường độ LĐ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- Trong trao đổi, quy đổi mọi LĐ phức tạp thành LĐ giản đơn, trung bình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</cp:revision>
  <dcterms:created xsi:type="dcterms:W3CDTF">2021-03-02T03:03:07Z</dcterms:created>
  <dcterms:modified xsi:type="dcterms:W3CDTF">2021-03-02T03:03:07Z</dcterms:modified>
</cp:coreProperties>
</file>